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78196-3BC4-4AD0-893D-DDF169FE0C01}" v="49" dt="2024-04-17T22:47:41.527"/>
    <p1510:client id="{52E259B1-D446-4A35-A545-5E84F0D3BC08}" v="460" dt="2024-04-17T22:20:55.151"/>
    <p1510:client id="{8A3AFA86-F754-40D0-BEF5-AEA8D851B4FA}" v="46" dt="2024-04-17T22:46:42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4277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974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797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5298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8023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9685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8658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8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664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302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544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325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002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967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842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033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347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3AF1E81-5B41-4222-AF92-239C59946AA2}" type="datetimeFigureOut">
              <a:rPr lang="pl-PL" smtClean="0"/>
              <a:t>17.04.2024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A66FF0-EEDA-4C24-B9B5-294414C0672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0014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F4FD34-8132-0BAD-464B-4A7C74423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33332"/>
            <a:ext cx="8825658" cy="2737580"/>
          </a:xfrm>
        </p:spPr>
        <p:txBody>
          <a:bodyPr>
            <a:noAutofit/>
          </a:bodyPr>
          <a:lstStyle/>
          <a:p>
            <a:pPr algn="ctr"/>
            <a:r>
              <a:rPr lang="pl-PL" sz="5400">
                <a:latin typeface="Aptos" panose="020B0004020202020204" pitchFamily="34" charset="0"/>
              </a:rPr>
              <a:t>Program do obsługi sprzedaży biletów lotniczych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0E42A39-C6EE-DDEB-CA87-4C10E3C134DF}"/>
              </a:ext>
            </a:extLst>
          </p:cNvPr>
          <p:cNvSpPr txBox="1"/>
          <p:nvPr/>
        </p:nvSpPr>
        <p:spPr>
          <a:xfrm>
            <a:off x="2820270" y="4856091"/>
            <a:ext cx="5495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>
                <a:latin typeface="Aptos" panose="020B0004020202020204" pitchFamily="34" charset="0"/>
              </a:rPr>
              <a:t>Autorzy:</a:t>
            </a:r>
            <a:br>
              <a:rPr lang="pl-PL">
                <a:latin typeface="Aptos" panose="020B0004020202020204" pitchFamily="34" charset="0"/>
              </a:rPr>
            </a:br>
            <a:r>
              <a:rPr lang="pl-PL">
                <a:latin typeface="Aptos" panose="020B0004020202020204" pitchFamily="34" charset="0"/>
              </a:rPr>
              <a:t>Łukasz Prokop</a:t>
            </a:r>
          </a:p>
          <a:p>
            <a:pPr algn="ctr"/>
            <a:r>
              <a:rPr lang="pl-PL">
                <a:latin typeface="Aptos" panose="020B0004020202020204" pitchFamily="34" charset="0"/>
              </a:rPr>
              <a:t>Jakub Dulewicz</a:t>
            </a:r>
            <a:br>
              <a:rPr lang="pl-PL">
                <a:latin typeface="Aptos" panose="020B0004020202020204" pitchFamily="34" charset="0"/>
              </a:rPr>
            </a:br>
            <a:r>
              <a:rPr lang="pl-PL">
                <a:latin typeface="Aptos" panose="020B0004020202020204" pitchFamily="34" charset="0"/>
              </a:rPr>
              <a:t>Wojciech Tworek</a:t>
            </a:r>
          </a:p>
        </p:txBody>
      </p:sp>
    </p:spTree>
    <p:extLst>
      <p:ext uri="{BB962C8B-B14F-4D97-AF65-F5344CB8AC3E}">
        <p14:creationId xmlns:p14="http://schemas.microsoft.com/office/powerpoint/2010/main" val="328760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C79B3EB9-8F0A-A36C-0BF3-56C079AA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2" y="3402731"/>
            <a:ext cx="10345594" cy="3086531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0910D57-5334-9BCD-0949-BABE37EBF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2" y="259635"/>
            <a:ext cx="10474860" cy="29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F67CCF-95C7-F170-85B0-24087C79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15" y="1"/>
            <a:ext cx="10131425" cy="1176950"/>
          </a:xfrm>
        </p:spPr>
        <p:txBody>
          <a:bodyPr>
            <a:normAutofit/>
          </a:bodyPr>
          <a:lstStyle/>
          <a:p>
            <a:pPr algn="ctr"/>
            <a:r>
              <a:rPr lang="pl-PL">
                <a:latin typeface="Aptos" panose="020B0004020202020204" pitchFamily="34" charset="0"/>
              </a:rPr>
              <a:t>Kontrolery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683E2AA-D00F-7681-20FE-9EE54EAF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14" y="1068309"/>
            <a:ext cx="5720486" cy="552451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E99178C2-7110-0114-E749-DEF15B07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30" y="1068309"/>
            <a:ext cx="5649113" cy="2381582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89717E3A-4509-C218-F91E-D61D2996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238" y="3830566"/>
            <a:ext cx="4467849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2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368ADD1-6523-CFFE-C92D-E7711CAB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9" y="396572"/>
            <a:ext cx="10667942" cy="28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3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 prezki">
            <a:hlinkClick r:id="" action="ppaction://media"/>
            <a:extLst>
              <a:ext uri="{FF2B5EF4-FFF2-40B4-BE49-F238E27FC236}">
                <a16:creationId xmlns:a16="http://schemas.microsoft.com/office/drawing/2014/main" id="{11255295-79AB-C224-C5BA-F30C965312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23" y="0"/>
            <a:ext cx="12102354" cy="6858000"/>
          </a:xfrm>
        </p:spPr>
      </p:pic>
    </p:spTree>
    <p:extLst>
      <p:ext uri="{BB962C8B-B14F-4D97-AF65-F5344CB8AC3E}">
        <p14:creationId xmlns:p14="http://schemas.microsoft.com/office/powerpoint/2010/main" val="355026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6D953285-5122-AB2A-1997-F8622CF2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6339"/>
            <a:ext cx="10131425" cy="1456267"/>
          </a:xfrm>
        </p:spPr>
        <p:txBody>
          <a:bodyPr/>
          <a:lstStyle/>
          <a:p>
            <a:pPr algn="ctr"/>
            <a:r>
              <a:rPr lang="pl-PL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Calibri Light"/>
              </a:rPr>
              <a:t>Diagram ERD</a:t>
            </a:r>
          </a:p>
        </p:txBody>
      </p:sp>
      <p:pic>
        <p:nvPicPr>
          <p:cNvPr id="5" name="Symbol zastępczy zawartości 4" descr="Obraz zawierający tekst, zrzut ekranu, diagram, design&#10;&#10;Opis wygenerowany automatycznie">
            <a:extLst>
              <a:ext uri="{FF2B5EF4-FFF2-40B4-BE49-F238E27FC236}">
                <a16:creationId xmlns:a16="http://schemas.microsoft.com/office/drawing/2014/main" id="{D3B2B0B5-5B83-35B9-B27C-F32B64399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53" y="1688955"/>
            <a:ext cx="8871440" cy="4481811"/>
          </a:xfrm>
        </p:spPr>
      </p:pic>
    </p:spTree>
    <p:extLst>
      <p:ext uri="{BB962C8B-B14F-4D97-AF65-F5344CB8AC3E}">
        <p14:creationId xmlns:p14="http://schemas.microsoft.com/office/powerpoint/2010/main" val="141793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2F138F-72CA-8FC8-9555-5C5FD6E4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1848"/>
          </a:xfrm>
        </p:spPr>
        <p:txBody>
          <a:bodyPr>
            <a:normAutofit/>
          </a:bodyPr>
          <a:lstStyle/>
          <a:p>
            <a:pPr algn="ctr"/>
            <a:r>
              <a:rPr lang="pl-PL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Calibri Light"/>
              </a:rPr>
              <a:t>Modele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0B57661-1F34-CB5E-1AA3-48C65F0DC752}"/>
              </a:ext>
            </a:extLst>
          </p:cNvPr>
          <p:cNvSpPr txBox="1"/>
          <p:nvPr/>
        </p:nvSpPr>
        <p:spPr>
          <a:xfrm>
            <a:off x="2542685" y="1207036"/>
            <a:ext cx="3553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err="1">
                <a:latin typeface="Aptos" panose="020B0004020202020204" pitchFamily="34" charset="0"/>
              </a:rPr>
              <a:t>Airline.cs</a:t>
            </a:r>
            <a:endParaRPr lang="pl-PL" sz="2400">
              <a:latin typeface="Aptos" panose="020B0004020202020204" pitchFamily="34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1A5E1C5-E5D9-2B4E-2183-D19BFA4024E7}"/>
              </a:ext>
            </a:extLst>
          </p:cNvPr>
          <p:cNvSpPr txBox="1"/>
          <p:nvPr/>
        </p:nvSpPr>
        <p:spPr>
          <a:xfrm>
            <a:off x="8048817" y="1207036"/>
            <a:ext cx="369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err="1">
                <a:latin typeface="Aptos" panose="020B0004020202020204" pitchFamily="34" charset="0"/>
              </a:rPr>
              <a:t>Airport.cs</a:t>
            </a:r>
            <a:endParaRPr lang="pl-PL" sz="2400">
              <a:latin typeface="Aptos" panose="020B0004020202020204" pitchFamily="34" charset="0"/>
            </a:endParaRPr>
          </a:p>
        </p:txBody>
      </p:sp>
      <p:pic>
        <p:nvPicPr>
          <p:cNvPr id="11" name="Symbol zastępczy zawartości 10">
            <a:extLst>
              <a:ext uri="{FF2B5EF4-FFF2-40B4-BE49-F238E27FC236}">
                <a16:creationId xmlns:a16="http://schemas.microsoft.com/office/drawing/2014/main" id="{9CFAA902-AE63-8F49-9512-106DA0976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740" y="1711171"/>
            <a:ext cx="3732953" cy="4799513"/>
          </a:xfr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6A5D6670-B106-BFC2-73CB-52CF9439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13" y="1711171"/>
            <a:ext cx="387721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86D91E65-FBFD-1EA1-E93F-59732C603764}"/>
              </a:ext>
            </a:extLst>
          </p:cNvPr>
          <p:cNvSpPr txBox="1"/>
          <p:nvPr/>
        </p:nvSpPr>
        <p:spPr>
          <a:xfrm>
            <a:off x="4837979" y="649069"/>
            <a:ext cx="400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err="1">
                <a:latin typeface="Aptos" panose="020B0004020202020204" pitchFamily="34" charset="0"/>
              </a:rPr>
              <a:t>Flight.cs</a:t>
            </a:r>
            <a:endParaRPr lang="pl-PL" sz="2400">
              <a:latin typeface="Aptos" panose="020B0004020202020204" pitchFamily="34" charset="0"/>
            </a:endParaRP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C1623E1E-DA1C-BD5C-CB01-7B80157FE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961" y="1110734"/>
            <a:ext cx="3325710" cy="5293988"/>
          </a:xfr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4B53EEA-4BA2-FDAF-268B-40C4CF5B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711" y="2163603"/>
            <a:ext cx="3943900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7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>
            <a:extLst>
              <a:ext uri="{FF2B5EF4-FFF2-40B4-BE49-F238E27FC236}">
                <a16:creationId xmlns:a16="http://schemas.microsoft.com/office/drawing/2014/main" id="{B7191173-A6CE-BD85-670A-D31112CAA9D8}"/>
              </a:ext>
            </a:extLst>
          </p:cNvPr>
          <p:cNvSpPr txBox="1"/>
          <p:nvPr/>
        </p:nvSpPr>
        <p:spPr>
          <a:xfrm>
            <a:off x="1240664" y="384240"/>
            <a:ext cx="387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err="1">
                <a:latin typeface="Aptos" panose="020B0004020202020204" pitchFamily="34" charset="0"/>
              </a:rPr>
              <a:t>Plane.cs</a:t>
            </a:r>
            <a:endParaRPr lang="pl-PL" sz="2400">
              <a:latin typeface="Aptos" panose="020B0004020202020204" pitchFamily="34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C3043ECC-87D0-FEBE-DD6C-12929A39A8CC}"/>
              </a:ext>
            </a:extLst>
          </p:cNvPr>
          <p:cNvSpPr txBox="1"/>
          <p:nvPr/>
        </p:nvSpPr>
        <p:spPr>
          <a:xfrm>
            <a:off x="7652342" y="384239"/>
            <a:ext cx="404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err="1"/>
              <a:t>Ticket.cs</a:t>
            </a:r>
            <a:endParaRPr lang="pl-PL" sz="240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2C42D1A6-EBBD-0639-EE48-D19FBB587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22" y="1121308"/>
            <a:ext cx="3854551" cy="3937444"/>
          </a:xfr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BCCC84A-27BA-6287-9B09-B4130FE36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97" y="879922"/>
            <a:ext cx="3791479" cy="4420217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53D0BC28-0EFD-2849-077C-63E111167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300" y="1522104"/>
            <a:ext cx="3801005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8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603916F1-E916-BA9C-1291-6DA5EC5798C7}"/>
              </a:ext>
            </a:extLst>
          </p:cNvPr>
          <p:cNvSpPr txBox="1"/>
          <p:nvPr/>
        </p:nvSpPr>
        <p:spPr>
          <a:xfrm>
            <a:off x="4684680" y="558956"/>
            <a:ext cx="417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err="1">
                <a:latin typeface="Aptos" panose="020B0004020202020204" pitchFamily="34" charset="0"/>
              </a:rPr>
              <a:t>Users.cs</a:t>
            </a:r>
            <a:endParaRPr lang="pl-PL" sz="2400">
              <a:latin typeface="Aptos" panose="020B0004020202020204" pitchFamily="34" charset="0"/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C34916E6-E45B-ABFD-526D-16B6D8C8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5" y="1020621"/>
            <a:ext cx="4073991" cy="56722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1B81F22F-2EB5-BCAE-6B45-4D39D10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91" y="2311547"/>
            <a:ext cx="4650152" cy="268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8C5BE7-AE98-F2D7-1964-43267E1E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60" y="0"/>
            <a:ext cx="10131425" cy="1456267"/>
          </a:xfrm>
        </p:spPr>
        <p:txBody>
          <a:bodyPr/>
          <a:lstStyle/>
          <a:p>
            <a:pPr algn="ctr"/>
            <a:r>
              <a:rPr lang="pl-PL" err="1">
                <a:latin typeface="Aptos" panose="020B0004020202020204" pitchFamily="34" charset="0"/>
              </a:rPr>
              <a:t>MigracjE</a:t>
            </a:r>
            <a:endParaRPr lang="pl-PL">
              <a:latin typeface="Aptos" panose="020B0004020202020204" pitchFamily="34" charset="0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310DA82-1B82-470A-6621-8FFAD24D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15" y="1140737"/>
            <a:ext cx="8689445" cy="54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1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373ED5-30D4-C135-3BF0-2F318839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804" y="159962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l-PL">
                <a:latin typeface="Aptos" panose="020B0004020202020204" pitchFamily="34" charset="0"/>
              </a:rPr>
              <a:t>DTO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06B060B-4330-9A81-F7AC-0F438497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4" y="1652443"/>
            <a:ext cx="5773373" cy="411461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3B81CDF-1313-B197-0374-1DEFE758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28" y="1326425"/>
            <a:ext cx="5224981" cy="476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8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0D3645-3287-7FB1-8F0A-290DA429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352" y="326595"/>
            <a:ext cx="10131425" cy="1456267"/>
          </a:xfrm>
        </p:spPr>
        <p:txBody>
          <a:bodyPr/>
          <a:lstStyle/>
          <a:p>
            <a:pPr algn="ctr"/>
            <a:r>
              <a:rPr lang="pl-PL">
                <a:latin typeface="Aptos" panose="020B0004020202020204" pitchFamily="34" charset="0"/>
              </a:rPr>
              <a:t>Serwisy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9A97CC3-75D6-24A5-296A-A6BB6B3E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4" y="1782862"/>
            <a:ext cx="11456032" cy="39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652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lepienie niebieskie">
  <a:themeElements>
    <a:clrScheme name="Sklepienie niebieski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Sklepienie niebieski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klepienie niebieski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TM03457452[[fn=Sklepienie niebieskie]]</Template>
  <TotalTime>0</TotalTime>
  <Words>41</Words>
  <Application>Microsoft Office PowerPoint</Application>
  <PresentationFormat>Panoramiczny</PresentationFormat>
  <Paragraphs>15</Paragraphs>
  <Slides>13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Sklepienie niebieskie</vt:lpstr>
      <vt:lpstr>Program do obsługi sprzedaży biletów lotniczych</vt:lpstr>
      <vt:lpstr>Diagram ERD</vt:lpstr>
      <vt:lpstr>Modele</vt:lpstr>
      <vt:lpstr>Prezentacja programu PowerPoint</vt:lpstr>
      <vt:lpstr>Prezentacja programu PowerPoint</vt:lpstr>
      <vt:lpstr>Prezentacja programu PowerPoint</vt:lpstr>
      <vt:lpstr>MigracjE</vt:lpstr>
      <vt:lpstr>DTO</vt:lpstr>
      <vt:lpstr>Serwisy</vt:lpstr>
      <vt:lpstr>Prezentacja programu PowerPoint</vt:lpstr>
      <vt:lpstr>Kontrolery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Wojciech Tworek (wojctwo445)</dc:creator>
  <cp:lastModifiedBy>Wojciech Tworek (wojctwo445)</cp:lastModifiedBy>
  <cp:revision>1</cp:revision>
  <dcterms:created xsi:type="dcterms:W3CDTF">2024-04-17T17:10:26Z</dcterms:created>
  <dcterms:modified xsi:type="dcterms:W3CDTF">2024-04-17T22:47:41Z</dcterms:modified>
</cp:coreProperties>
</file>